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18A"/>
    <a:srgbClr val="D46B27"/>
    <a:srgbClr val="1C50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8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0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58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4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3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2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0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7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0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9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9FDBE6-10BB-4838-BC72-B8B774212CB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7D34E-A513-4E7A-80E1-98DE9A5EC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1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5A9A8-1BEA-34F6-11F6-C10ECE81C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blue and orange text&#10;&#10;AI-generated content may be incorrect.">
            <a:extLst>
              <a:ext uri="{FF2B5EF4-FFF2-40B4-BE49-F238E27FC236}">
                <a16:creationId xmlns:a16="http://schemas.microsoft.com/office/drawing/2014/main" id="{88882665-2793-3832-6283-79AE3DEB3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FDD990D-7471-D46D-6599-1082ED26E84F}"/>
              </a:ext>
            </a:extLst>
          </p:cNvPr>
          <p:cNvSpPr txBox="1">
            <a:spLocks/>
          </p:cNvSpPr>
          <p:nvPr/>
        </p:nvSpPr>
        <p:spPr>
          <a:xfrm>
            <a:off x="6736080" y="1324604"/>
            <a:ext cx="2920746" cy="3229108"/>
          </a:xfrm>
          <a:prstGeom prst="rect">
            <a:avLst/>
          </a:prstGeo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1C5089"/>
                </a:solidFill>
              </a:rPr>
              <a:t>Discussion</a:t>
            </a:r>
            <a:endParaRPr lang="en-US" sz="28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20849B7-ED35-2D4D-164D-C380C98104A3}"/>
              </a:ext>
            </a:extLst>
          </p:cNvPr>
          <p:cNvSpPr txBox="1">
            <a:spLocks/>
          </p:cNvSpPr>
          <p:nvPr/>
        </p:nvSpPr>
        <p:spPr>
          <a:xfrm>
            <a:off x="249172" y="1324604"/>
            <a:ext cx="3274314" cy="3067564"/>
          </a:xfrm>
          <a:prstGeom prst="rect">
            <a:avLst/>
          </a:prstGeom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1C5089"/>
                </a:solidFill>
              </a:rPr>
              <a:t>Introduction</a:t>
            </a:r>
            <a:endParaRPr lang="en-US" sz="28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2C638F-49DB-6539-E222-D68F7FB4B0A0}"/>
              </a:ext>
            </a:extLst>
          </p:cNvPr>
          <p:cNvSpPr txBox="1">
            <a:spLocks/>
          </p:cNvSpPr>
          <p:nvPr/>
        </p:nvSpPr>
        <p:spPr>
          <a:xfrm>
            <a:off x="249173" y="4553712"/>
            <a:ext cx="3274313" cy="1859280"/>
          </a:xfrm>
          <a:prstGeom prst="rect">
            <a:avLst/>
          </a:prstGeom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1C5089"/>
                </a:solidFill>
              </a:rPr>
              <a:t>Method</a:t>
            </a:r>
            <a:endParaRPr lang="en-US" sz="2800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FA761D-5CBB-F566-4E5B-3E0BCA03505C}"/>
              </a:ext>
            </a:extLst>
          </p:cNvPr>
          <p:cNvSpPr txBox="1">
            <a:spLocks/>
          </p:cNvSpPr>
          <p:nvPr/>
        </p:nvSpPr>
        <p:spPr>
          <a:xfrm>
            <a:off x="3669409" y="1333748"/>
            <a:ext cx="2920746" cy="5079244"/>
          </a:xfrm>
          <a:prstGeom prst="rect">
            <a:avLst/>
          </a:prstGeom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1C5089"/>
                </a:solidFill>
              </a:rPr>
              <a:t>Results</a:t>
            </a:r>
            <a:endParaRPr lang="en-US" sz="2800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1A0C4A5-DADD-590D-20B9-D7D45E03C492}"/>
              </a:ext>
            </a:extLst>
          </p:cNvPr>
          <p:cNvSpPr txBox="1">
            <a:spLocks/>
          </p:cNvSpPr>
          <p:nvPr/>
        </p:nvSpPr>
        <p:spPr>
          <a:xfrm>
            <a:off x="6736080" y="4627418"/>
            <a:ext cx="2920746" cy="1733368"/>
          </a:xfrm>
          <a:prstGeom prst="rect">
            <a:avLst/>
          </a:prstGeom>
          <a:blipFill>
            <a:blip r:embed="rId3">
              <a:alphaModFix amt="0"/>
            </a:blip>
            <a:tile tx="0" ty="0" sx="100000" sy="100000" flip="none" algn="tl"/>
          </a:blipFill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1C5089"/>
                </a:solidFill>
              </a:rPr>
              <a:t>Conclusion</a:t>
            </a:r>
            <a:endParaRPr lang="en-US" sz="280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2AD3FD-1223-FD78-9950-7CC8CADD2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2519" y="121920"/>
            <a:ext cx="5988422" cy="1010164"/>
          </a:xfrm>
          <a:ln>
            <a:solidFill>
              <a:srgbClr val="1451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>
                <a:solidFill>
                  <a:srgbClr val="1C5089"/>
                </a:solidFill>
              </a:rPr>
              <a:t>Title</a:t>
            </a:r>
            <a:br>
              <a:rPr lang="en-US" sz="2800" b="1" dirty="0">
                <a:solidFill>
                  <a:srgbClr val="1C5089"/>
                </a:solidFill>
              </a:rPr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8615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620</TotalTime>
  <Words>7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Office Theme</vt:lpstr>
      <vt:lpstr>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فاطمة باسم</dc:creator>
  <cp:lastModifiedBy>فاطمة باسم</cp:lastModifiedBy>
  <cp:revision>21</cp:revision>
  <dcterms:created xsi:type="dcterms:W3CDTF">2025-09-22T11:21:23Z</dcterms:created>
  <dcterms:modified xsi:type="dcterms:W3CDTF">2025-10-13T07:25:38Z</dcterms:modified>
</cp:coreProperties>
</file>